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80" r:id="rId14"/>
    <p:sldId id="292" r:id="rId15"/>
    <p:sldId id="298" r:id="rId16"/>
    <p:sldId id="299" r:id="rId17"/>
    <p:sldId id="300" r:id="rId18"/>
    <p:sldId id="301" r:id="rId19"/>
    <p:sldId id="293" r:id="rId20"/>
    <p:sldId id="294" r:id="rId21"/>
    <p:sldId id="295" r:id="rId22"/>
    <p:sldId id="296" r:id="rId23"/>
    <p:sldId id="297" r:id="rId24"/>
    <p:sldId id="29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81" r:id="rId33"/>
    <p:sldId id="259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024"/>
    <a:srgbClr val="F29301"/>
    <a:srgbClr val="FDC800"/>
    <a:srgbClr val="98BF0E"/>
    <a:srgbClr val="2D3E50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89BA-A033-4043-9032-5D204730E3B7}" v="235" dt="2022-12-15T02:43:0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-306" y="576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50A889BA-A033-4043-9032-5D204730E3B7}"/>
    <pc:docChg chg="undo custSel addSld delSld modSld">
      <pc:chgData name="Seth Petry-Johnson" userId="9311b3db184b81f9" providerId="LiveId" clId="{50A889BA-A033-4043-9032-5D204730E3B7}" dt="2022-12-15T02:43:00.018" v="2120"/>
      <pc:docMkLst>
        <pc:docMk/>
      </pc:docMkLst>
      <pc:sldChg chg="addSp modSp mod">
        <pc:chgData name="Seth Petry-Johnson" userId="9311b3db184b81f9" providerId="LiveId" clId="{50A889BA-A033-4043-9032-5D204730E3B7}" dt="2022-12-15T01:46:00.373" v="400" actId="13244"/>
        <pc:sldMkLst>
          <pc:docMk/>
          <pc:sldMk cId="3498705542" sldId="280"/>
        </pc:sldMkLst>
        <pc:spChg chg="add mod ord">
          <ac:chgData name="Seth Petry-Johnson" userId="9311b3db184b81f9" providerId="LiveId" clId="{50A889BA-A033-4043-9032-5D204730E3B7}" dt="2022-12-15T01:46:00.373" v="400" actId="13244"/>
          <ac:spMkLst>
            <pc:docMk/>
            <pc:sldMk cId="3498705542" sldId="280"/>
            <ac:spMk id="9" creationId="{BAA38A09-F219-D54A-D3B6-95DC719B3429}"/>
          </ac:spMkLst>
        </pc:spChg>
      </pc:sldChg>
      <pc:sldChg chg="del">
        <pc:chgData name="Seth Petry-Johnson" userId="9311b3db184b81f9" providerId="LiveId" clId="{50A889BA-A033-4043-9032-5D204730E3B7}" dt="2022-12-15T01:28:44.326" v="1" actId="2696"/>
        <pc:sldMkLst>
          <pc:docMk/>
          <pc:sldMk cId="603553128" sldId="282"/>
        </pc:sldMkLst>
      </pc:sldChg>
      <pc:sldChg chg="add">
        <pc:chgData name="Seth Petry-Johnson" userId="9311b3db184b81f9" providerId="LiveId" clId="{50A889BA-A033-4043-9032-5D204730E3B7}" dt="2022-12-15T01:28:33.440" v="0" actId="2890"/>
        <pc:sldMkLst>
          <pc:docMk/>
          <pc:sldMk cId="2215747579" sldId="291"/>
        </pc:sldMkLst>
      </pc:sldChg>
      <pc:sldChg chg="addSp delSp modSp add mod modTransition delAnim modAnim">
        <pc:chgData name="Seth Petry-Johnson" userId="9311b3db184b81f9" providerId="LiveId" clId="{50A889BA-A033-4043-9032-5D204730E3B7}" dt="2022-12-15T02:42:07.110" v="2088" actId="14100"/>
        <pc:sldMkLst>
          <pc:docMk/>
          <pc:sldMk cId="446240562" sldId="292"/>
        </pc:sldMkLst>
        <pc:spChg chg="del">
          <ac:chgData name="Seth Petry-Johnson" userId="9311b3db184b81f9" providerId="LiveId" clId="{50A889BA-A033-4043-9032-5D204730E3B7}" dt="2022-12-15T01:40:02.407" v="256" actId="478"/>
          <ac:spMkLst>
            <pc:docMk/>
            <pc:sldMk cId="446240562" sldId="292"/>
            <ac:spMk id="2" creationId="{027E8A3F-1077-D637-BEBA-823F5C8D287D}"/>
          </ac:spMkLst>
        </pc:spChg>
        <pc:spChg chg="del">
          <ac:chgData name="Seth Petry-Johnson" userId="9311b3db184b81f9" providerId="LiveId" clId="{50A889BA-A033-4043-9032-5D204730E3B7}" dt="2022-12-15T01:39:59.775" v="255" actId="478"/>
          <ac:spMkLst>
            <pc:docMk/>
            <pc:sldMk cId="446240562" sldId="292"/>
            <ac:spMk id="5" creationId="{5CA17C78-E8B0-05B8-58A4-958A7D73DB1B}"/>
          </ac:spMkLst>
        </pc:spChg>
        <pc:spChg chg="del">
          <ac:chgData name="Seth Petry-Johnson" userId="9311b3db184b81f9" providerId="LiveId" clId="{50A889BA-A033-4043-9032-5D204730E3B7}" dt="2022-12-15T01:40:03.863" v="257" actId="478"/>
          <ac:spMkLst>
            <pc:docMk/>
            <pc:sldMk cId="446240562" sldId="292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5T01:40:04.735" v="258" actId="478"/>
          <ac:spMkLst>
            <pc:docMk/>
            <pc:sldMk cId="446240562" sldId="292"/>
            <ac:spMk id="8" creationId="{C6FC20BE-7F32-7380-F245-641B0342FC50}"/>
          </ac:spMkLst>
        </pc:spChg>
        <pc:spChg chg="add del mod">
          <ac:chgData name="Seth Petry-Johnson" userId="9311b3db184b81f9" providerId="LiveId" clId="{50A889BA-A033-4043-9032-5D204730E3B7}" dt="2022-12-15T01:42:24.038" v="312" actId="478"/>
          <ac:spMkLst>
            <pc:docMk/>
            <pc:sldMk cId="446240562" sldId="292"/>
            <ac:spMk id="9" creationId="{F0C93CD8-B2BF-77BD-0E9C-A93164AE1856}"/>
          </ac:spMkLst>
        </pc:spChg>
        <pc:spChg chg="add mod ord">
          <ac:chgData name="Seth Petry-Johnson" userId="9311b3db184b81f9" providerId="LiveId" clId="{50A889BA-A033-4043-9032-5D204730E3B7}" dt="2022-12-15T02:02:59.100" v="975" actId="13244"/>
          <ac:spMkLst>
            <pc:docMk/>
            <pc:sldMk cId="446240562" sldId="292"/>
            <ac:spMk id="12" creationId="{E70FD5C5-0E24-9B3E-D91D-0246E2C93D73}"/>
          </ac:spMkLst>
        </pc:spChg>
        <pc:spChg chg="add mod ord">
          <ac:chgData name="Seth Petry-Johnson" userId="9311b3db184b81f9" providerId="LiveId" clId="{50A889BA-A033-4043-9032-5D204730E3B7}" dt="2022-12-15T02:42:07.110" v="2088" actId="14100"/>
          <ac:spMkLst>
            <pc:docMk/>
            <pc:sldMk cId="446240562" sldId="292"/>
            <ac:spMk id="15" creationId="{693A8828-40D0-051D-3C58-44112369B2AB}"/>
          </ac:spMkLst>
        </pc:spChg>
        <pc:spChg chg="mod">
          <ac:chgData name="Seth Petry-Johnson" userId="9311b3db184b81f9" providerId="LiveId" clId="{50A889BA-A033-4043-9032-5D204730E3B7}" dt="2022-12-15T01:55:30.092" v="881" actId="1035"/>
          <ac:spMkLst>
            <pc:docMk/>
            <pc:sldMk cId="446240562" sldId="292"/>
            <ac:spMk id="17" creationId="{2ADA3B25-6CB7-397C-4739-56F0EB629BF3}"/>
          </ac:spMkLst>
        </pc:spChg>
        <pc:spChg chg="add del mod">
          <ac:chgData name="Seth Petry-Johnson" userId="9311b3db184b81f9" providerId="LiveId" clId="{50A889BA-A033-4043-9032-5D204730E3B7}" dt="2022-12-15T02:26:17.191" v="1390" actId="767"/>
          <ac:spMkLst>
            <pc:docMk/>
            <pc:sldMk cId="446240562" sldId="292"/>
            <ac:spMk id="18" creationId="{7166F1A0-DCEE-4BFB-B249-EB9AE35D5BDD}"/>
          </ac:spMkLst>
        </pc:spChg>
        <pc:spChg chg="add del mod">
          <ac:chgData name="Seth Petry-Johnson" userId="9311b3db184b81f9" providerId="LiveId" clId="{50A889BA-A033-4043-9032-5D204730E3B7}" dt="2022-12-15T02:27:06.692" v="1412" actId="767"/>
          <ac:spMkLst>
            <pc:docMk/>
            <pc:sldMk cId="446240562" sldId="292"/>
            <ac:spMk id="23" creationId="{2487126B-CC0C-8A7E-2893-BE12EF105746}"/>
          </ac:spMkLst>
        </pc:spChg>
        <pc:picChg chg="add del mod">
          <ac:chgData name="Seth Petry-Johnson" userId="9311b3db184b81f9" providerId="LiveId" clId="{50A889BA-A033-4043-9032-5D204730E3B7}" dt="2022-12-15T02:04:08.988" v="983" actId="478"/>
          <ac:picMkLst>
            <pc:docMk/>
            <pc:sldMk cId="446240562" sldId="292"/>
            <ac:picMk id="3" creationId="{38172FAD-0D69-3160-7A68-CEFCFF622474}"/>
          </ac:picMkLst>
        </pc:picChg>
        <pc:picChg chg="add del mod">
          <ac:chgData name="Seth Petry-Johnson" userId="9311b3db184b81f9" providerId="LiveId" clId="{50A889BA-A033-4043-9032-5D204730E3B7}" dt="2022-12-15T02:04:07.920" v="982" actId="478"/>
          <ac:picMkLst>
            <pc:docMk/>
            <pc:sldMk cId="446240562" sldId="292"/>
            <ac:picMk id="4" creationId="{E7A2CD9A-45C3-0135-CE3D-4B28F2C953BF}"/>
          </ac:picMkLst>
        </pc:picChg>
        <pc:picChg chg="mod">
          <ac:chgData name="Seth Petry-Johnson" userId="9311b3db184b81f9" providerId="LiveId" clId="{50A889BA-A033-4043-9032-5D204730E3B7}" dt="2022-12-15T01:40:27.174" v="303" actId="1036"/>
          <ac:picMkLst>
            <pc:docMk/>
            <pc:sldMk cId="446240562" sldId="292"/>
            <ac:picMk id="6" creationId="{BE8CEE9F-AC08-EEA5-3015-B6C25F44ADD7}"/>
          </ac:picMkLst>
        </pc:picChg>
        <pc:picChg chg="add mod ord modVis">
          <ac:chgData name="Seth Petry-Johnson" userId="9311b3db184b81f9" providerId="LiveId" clId="{50A889BA-A033-4043-9032-5D204730E3B7}" dt="2022-12-15T02:07:10.612" v="1080" actId="14429"/>
          <ac:picMkLst>
            <pc:docMk/>
            <pc:sldMk cId="446240562" sldId="292"/>
            <ac:picMk id="11" creationId="{6831C053-B9C7-C999-0EF6-12D43F8DB204}"/>
          </ac:picMkLst>
        </pc:picChg>
        <pc:picChg chg="add del mod">
          <ac:chgData name="Seth Petry-Johnson" userId="9311b3db184b81f9" providerId="LiveId" clId="{50A889BA-A033-4043-9032-5D204730E3B7}" dt="2022-12-15T02:01:11.659" v="972" actId="478"/>
          <ac:picMkLst>
            <pc:docMk/>
            <pc:sldMk cId="446240562" sldId="292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5T02:06:59.565" v="1079" actId="29295"/>
          <ac:picMkLst>
            <pc:docMk/>
            <pc:sldMk cId="446240562" sldId="292"/>
            <ac:picMk id="14" creationId="{82EE0E3B-8AA9-8B53-143D-6ACE9E84267D}"/>
          </ac:picMkLst>
        </pc:picChg>
      </pc:sldChg>
      <pc:sldChg chg="modSp add mod modTransition">
        <pc:chgData name="Seth Petry-Johnson" userId="9311b3db184b81f9" providerId="LiveId" clId="{50A889BA-A033-4043-9032-5D204730E3B7}" dt="2022-12-15T01:57:43.020" v="903" actId="962"/>
        <pc:sldMkLst>
          <pc:docMk/>
          <pc:sldMk cId="655450772" sldId="293"/>
        </pc:sldMkLst>
        <pc:spChg chg="mod">
          <ac:chgData name="Seth Petry-Johnson" userId="9311b3db184b81f9" providerId="LiveId" clId="{50A889BA-A033-4043-9032-5D204730E3B7}" dt="2022-12-15T01:57:36.045" v="902" actId="962"/>
          <ac:spMkLst>
            <pc:docMk/>
            <pc:sldMk cId="655450772" sldId="293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6:58.076" v="899" actId="1035"/>
          <ac:spMkLst>
            <pc:docMk/>
            <pc:sldMk cId="655450772" sldId="293"/>
            <ac:spMk id="17" creationId="{2ADA3B25-6CB7-397C-4739-56F0EB629BF3}"/>
          </ac:spMkLst>
        </pc:spChg>
        <pc:picChg chg="mod">
          <ac:chgData name="Seth Petry-Johnson" userId="9311b3db184b81f9" providerId="LiveId" clId="{50A889BA-A033-4043-9032-5D204730E3B7}" dt="2022-12-15T01:57:43.020" v="903" actId="962"/>
          <ac:picMkLst>
            <pc:docMk/>
            <pc:sldMk cId="655450772" sldId="293"/>
            <ac:picMk id="11" creationId="{6831C053-B9C7-C999-0EF6-12D43F8DB204}"/>
          </ac:picMkLst>
        </pc:picChg>
      </pc:sldChg>
      <pc:sldChg chg="modSp add mod">
        <pc:chgData name="Seth Petry-Johnson" userId="9311b3db184b81f9" providerId="LiveId" clId="{50A889BA-A033-4043-9032-5D204730E3B7}" dt="2022-12-15T01:52:52.038" v="634" actId="14826"/>
        <pc:sldMkLst>
          <pc:docMk/>
          <pc:sldMk cId="1065694993" sldId="294"/>
        </pc:sldMkLst>
        <pc:picChg chg="mod">
          <ac:chgData name="Seth Petry-Johnson" userId="9311b3db184b81f9" providerId="LiveId" clId="{50A889BA-A033-4043-9032-5D204730E3B7}" dt="2022-12-15T01:52:52.038" v="634" actId="14826"/>
          <ac:picMkLst>
            <pc:docMk/>
            <pc:sldMk cId="1065694993" sldId="294"/>
            <ac:picMk id="11" creationId="{6831C053-B9C7-C999-0EF6-12D43F8DB204}"/>
          </ac:picMkLst>
        </pc:picChg>
      </pc:sldChg>
      <pc:sldChg chg="modSp add mod">
        <pc:chgData name="Seth Petry-Johnson" userId="9311b3db184b81f9" providerId="LiveId" clId="{50A889BA-A033-4043-9032-5D204730E3B7}" dt="2022-12-15T01:53:11.259" v="636" actId="14826"/>
        <pc:sldMkLst>
          <pc:docMk/>
          <pc:sldMk cId="2226047576" sldId="295"/>
        </pc:sldMkLst>
        <pc:picChg chg="mod">
          <ac:chgData name="Seth Petry-Johnson" userId="9311b3db184b81f9" providerId="LiveId" clId="{50A889BA-A033-4043-9032-5D204730E3B7}" dt="2022-12-15T01:53:11.259" v="636" actId="14826"/>
          <ac:picMkLst>
            <pc:docMk/>
            <pc:sldMk cId="2226047576" sldId="295"/>
            <ac:picMk id="11" creationId="{6831C053-B9C7-C999-0EF6-12D43F8DB204}"/>
          </ac:picMkLst>
        </pc:picChg>
      </pc:sldChg>
      <pc:sldChg chg="modSp add mod">
        <pc:chgData name="Seth Petry-Johnson" userId="9311b3db184b81f9" providerId="LiveId" clId="{50A889BA-A033-4043-9032-5D204730E3B7}" dt="2022-12-15T01:53:31.904" v="638" actId="14826"/>
        <pc:sldMkLst>
          <pc:docMk/>
          <pc:sldMk cId="2972884592" sldId="296"/>
        </pc:sldMkLst>
        <pc:picChg chg="mod">
          <ac:chgData name="Seth Petry-Johnson" userId="9311b3db184b81f9" providerId="LiveId" clId="{50A889BA-A033-4043-9032-5D204730E3B7}" dt="2022-12-15T01:53:31.904" v="638" actId="14826"/>
          <ac:picMkLst>
            <pc:docMk/>
            <pc:sldMk cId="2972884592" sldId="296"/>
            <ac:picMk id="11" creationId="{6831C053-B9C7-C999-0EF6-12D43F8DB204}"/>
          </ac:picMkLst>
        </pc:picChg>
      </pc:sldChg>
      <pc:sldChg chg="addSp delSp modSp add mod">
        <pc:chgData name="Seth Petry-Johnson" userId="9311b3db184b81f9" providerId="LiveId" clId="{50A889BA-A033-4043-9032-5D204730E3B7}" dt="2022-12-15T01:55:20.037" v="867" actId="1036"/>
        <pc:sldMkLst>
          <pc:docMk/>
          <pc:sldMk cId="691731414" sldId="297"/>
        </pc:sldMkLst>
        <pc:spChg chg="del">
          <ac:chgData name="Seth Petry-Johnson" userId="9311b3db184b81f9" providerId="LiveId" clId="{50A889BA-A033-4043-9032-5D204730E3B7}" dt="2022-12-15T01:54:08.149" v="640" actId="478"/>
          <ac:spMkLst>
            <pc:docMk/>
            <pc:sldMk cId="691731414" sldId="29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5:20.037" v="867" actId="1036"/>
          <ac:spMkLst>
            <pc:docMk/>
            <pc:sldMk cId="691731414" sldId="297"/>
            <ac:spMk id="17" creationId="{2ADA3B25-6CB7-397C-4739-56F0EB629BF3}"/>
          </ac:spMkLst>
        </pc:spChg>
        <pc:picChg chg="add mod">
          <ac:chgData name="Seth Petry-Johnson" userId="9311b3db184b81f9" providerId="LiveId" clId="{50A889BA-A033-4043-9032-5D204730E3B7}" dt="2022-12-15T01:54:19.987" v="753" actId="1038"/>
          <ac:picMkLst>
            <pc:docMk/>
            <pc:sldMk cId="691731414" sldId="297"/>
            <ac:picMk id="2" creationId="{CC8A414F-F197-BBFC-C46B-317345AF1225}"/>
          </ac:picMkLst>
        </pc:picChg>
        <pc:picChg chg="add mod">
          <ac:chgData name="Seth Petry-Johnson" userId="9311b3db184b81f9" providerId="LiveId" clId="{50A889BA-A033-4043-9032-5D204730E3B7}" dt="2022-12-15T01:54:28.131" v="796" actId="1037"/>
          <ac:picMkLst>
            <pc:docMk/>
            <pc:sldMk cId="691731414" sldId="297"/>
            <ac:picMk id="5" creationId="{52587604-31CE-FA0F-DBAD-31C23703E44E}"/>
          </ac:picMkLst>
        </pc:picChg>
        <pc:picChg chg="add mod">
          <ac:chgData name="Seth Petry-Johnson" userId="9311b3db184b81f9" providerId="LiveId" clId="{50A889BA-A033-4043-9032-5D204730E3B7}" dt="2022-12-15T01:54:37.406" v="816" actId="1037"/>
          <ac:picMkLst>
            <pc:docMk/>
            <pc:sldMk cId="691731414" sldId="297"/>
            <ac:picMk id="7" creationId="{5BC732AE-2112-27DE-4B14-D83C3FB397CF}"/>
          </ac:picMkLst>
        </pc:picChg>
        <pc:picChg chg="add mod">
          <ac:chgData name="Seth Petry-Johnson" userId="9311b3db184b81f9" providerId="LiveId" clId="{50A889BA-A033-4043-9032-5D204730E3B7}" dt="2022-12-15T01:54:49.045" v="856" actId="1038"/>
          <ac:picMkLst>
            <pc:docMk/>
            <pc:sldMk cId="691731414" sldId="297"/>
            <ac:picMk id="8" creationId="{44822623-CB11-29FA-D22B-FBED7CFF50D6}"/>
          </ac:picMkLst>
        </pc:picChg>
        <pc:picChg chg="mod">
          <ac:chgData name="Seth Petry-Johnson" userId="9311b3db184b81f9" providerId="LiveId" clId="{50A889BA-A033-4043-9032-5D204730E3B7}" dt="2022-12-15T01:54:13.104" v="703" actId="1038"/>
          <ac:picMkLst>
            <pc:docMk/>
            <pc:sldMk cId="691731414" sldId="297"/>
            <ac:picMk id="11" creationId="{6831C053-B9C7-C999-0EF6-12D43F8DB204}"/>
          </ac:picMkLst>
        </pc:picChg>
      </pc:sldChg>
      <pc:sldChg chg="add del">
        <pc:chgData name="Seth Petry-Johnson" userId="9311b3db184b81f9" providerId="LiveId" clId="{50A889BA-A033-4043-9032-5D204730E3B7}" dt="2022-12-15T01:59:52.124" v="905" actId="47"/>
        <pc:sldMkLst>
          <pc:docMk/>
          <pc:sldMk cId="1959394407" sldId="298"/>
        </pc:sldMkLst>
      </pc:sldChg>
      <pc:sldChg chg="addSp delSp modSp add mod modTransition modAnim">
        <pc:chgData name="Seth Petry-Johnson" userId="9311b3db184b81f9" providerId="LiveId" clId="{50A889BA-A033-4043-9032-5D204730E3B7}" dt="2022-12-15T02:42:35.337" v="2119" actId="14100"/>
        <pc:sldMkLst>
          <pc:docMk/>
          <pc:sldMk cId="2594549048" sldId="298"/>
        </pc:sldMkLst>
        <pc:spChg chg="add mod ord">
          <ac:chgData name="Seth Petry-Johnson" userId="9311b3db184b81f9" providerId="LiveId" clId="{50A889BA-A033-4043-9032-5D204730E3B7}" dt="2022-12-15T02:21:29.982" v="1371"/>
          <ac:spMkLst>
            <pc:docMk/>
            <pc:sldMk cId="2594549048" sldId="298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42:35.337" v="2119" actId="14100"/>
          <ac:spMkLst>
            <pc:docMk/>
            <pc:sldMk cId="2594549048" sldId="298"/>
            <ac:spMk id="7" creationId="{24A26FB3-473D-C51E-E835-96E5D0D9E4A0}"/>
          </ac:spMkLst>
        </pc:spChg>
        <pc:picChg chg="del">
          <ac:chgData name="Seth Petry-Johnson" userId="9311b3db184b81f9" providerId="LiveId" clId="{50A889BA-A033-4043-9032-5D204730E3B7}" dt="2022-12-15T02:04:18.675" v="984" actId="478"/>
          <ac:picMkLst>
            <pc:docMk/>
            <pc:sldMk cId="2594549048" sldId="298"/>
            <ac:picMk id="3" creationId="{38172FAD-0D69-3160-7A68-CEFCFF622474}"/>
          </ac:picMkLst>
        </pc:picChg>
        <pc:picChg chg="del">
          <ac:chgData name="Seth Petry-Johnson" userId="9311b3db184b81f9" providerId="LiveId" clId="{50A889BA-A033-4043-9032-5D204730E3B7}" dt="2022-12-15T02:04:19.435" v="985" actId="478"/>
          <ac:picMkLst>
            <pc:docMk/>
            <pc:sldMk cId="2594549048" sldId="298"/>
            <ac:picMk id="4" creationId="{E7A2CD9A-45C3-0135-CE3D-4B28F2C953BF}"/>
          </ac:picMkLst>
        </pc:picChg>
        <pc:picChg chg="add mod ord">
          <ac:chgData name="Seth Petry-Johnson" userId="9311b3db184b81f9" providerId="LiveId" clId="{50A889BA-A033-4043-9032-5D204730E3B7}" dt="2022-12-15T02:10:31.457" v="1177" actId="13244"/>
          <ac:picMkLst>
            <pc:docMk/>
            <pc:sldMk cId="2594549048" sldId="298"/>
            <ac:picMk id="5" creationId="{46F221B7-42D7-A7EA-59D6-8DF696348103}"/>
          </ac:picMkLst>
        </pc:picChg>
        <pc:picChg chg="mod ord">
          <ac:chgData name="Seth Petry-Johnson" userId="9311b3db184b81f9" providerId="LiveId" clId="{50A889BA-A033-4043-9032-5D204730E3B7}" dt="2022-12-15T02:04:35.813" v="1023" actId="1037"/>
          <ac:picMkLst>
            <pc:docMk/>
            <pc:sldMk cId="2594549048" sldId="298"/>
            <ac:picMk id="13" creationId="{BA2B536C-43CC-B20C-B68B-CB0269008BF8}"/>
          </ac:picMkLst>
        </pc:picChg>
      </pc:sldChg>
      <pc:sldChg chg="addSp modSp add mod modTransition modAnim">
        <pc:chgData name="Seth Petry-Johnson" userId="9311b3db184b81f9" providerId="LiveId" clId="{50A889BA-A033-4043-9032-5D204730E3B7}" dt="2022-12-15T02:36:56.016" v="1919" actId="20577"/>
        <pc:sldMkLst>
          <pc:docMk/>
          <pc:sldMk cId="2533017543" sldId="299"/>
        </pc:sldMkLst>
        <pc:spChg chg="mod">
          <ac:chgData name="Seth Petry-Johnson" userId="9311b3db184b81f9" providerId="LiveId" clId="{50A889BA-A033-4043-9032-5D204730E3B7}" dt="2022-12-15T02:21:32.363" v="1372"/>
          <ac:spMkLst>
            <pc:docMk/>
            <pc:sldMk cId="2533017543" sldId="299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1:53.165" v="1203" actId="13244"/>
          <ac:spMkLst>
            <pc:docMk/>
            <pc:sldMk cId="2533017543" sldId="299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5T02:36:56.016" v="1919" actId="20577"/>
          <ac:spMkLst>
            <pc:docMk/>
            <pc:sldMk cId="2533017543" sldId="299"/>
            <ac:spMk id="7" creationId="{8895D994-2E23-2A8E-235A-E48BB034F886}"/>
          </ac:spMkLst>
        </pc:spChg>
        <pc:picChg chg="add mod ord">
          <ac:chgData name="Seth Petry-Johnson" userId="9311b3db184b81f9" providerId="LiveId" clId="{50A889BA-A033-4043-9032-5D204730E3B7}" dt="2022-12-15T02:09:29.556" v="1136" actId="13244"/>
          <ac:picMkLst>
            <pc:docMk/>
            <pc:sldMk cId="2533017543" sldId="299"/>
            <ac:picMk id="3" creationId="{5C73B189-B83A-D717-4FC7-0C1704C28996}"/>
          </ac:picMkLst>
        </pc:picChg>
        <pc:picChg chg="add mod ord">
          <ac:chgData name="Seth Petry-Johnson" userId="9311b3db184b81f9" providerId="LiveId" clId="{50A889BA-A033-4043-9032-5D204730E3B7}" dt="2022-12-15T02:15:14.849" v="1275" actId="13244"/>
          <ac:picMkLst>
            <pc:docMk/>
            <pc:sldMk cId="2533017543" sldId="299"/>
            <ac:picMk id="5" creationId="{FC08F60D-77BE-3E6B-FA24-B0D7A5CE2D20}"/>
          </ac:picMkLst>
        </pc:picChg>
      </pc:sldChg>
      <pc:sldChg chg="addSp modSp add mod modTransition modAnim">
        <pc:chgData name="Seth Petry-Johnson" userId="9311b3db184b81f9" providerId="LiveId" clId="{50A889BA-A033-4043-9032-5D204730E3B7}" dt="2022-12-15T02:43:00.018" v="2120"/>
        <pc:sldMkLst>
          <pc:docMk/>
          <pc:sldMk cId="1660235304" sldId="300"/>
        </pc:sldMkLst>
        <pc:spChg chg="mod">
          <ac:chgData name="Seth Petry-Johnson" userId="9311b3db184b81f9" providerId="LiveId" clId="{50A889BA-A033-4043-9032-5D204730E3B7}" dt="2022-12-15T02:21:34.959" v="1373"/>
          <ac:spMkLst>
            <pc:docMk/>
            <pc:sldMk cId="1660235304" sldId="300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4:33.614" v="1223" actId="13244"/>
          <ac:spMkLst>
            <pc:docMk/>
            <pc:sldMk cId="1660235304" sldId="300"/>
            <ac:spMk id="7" creationId="{1C331B08-BB94-1018-5570-55A900E4980C}"/>
          </ac:spMkLst>
        </pc:spChg>
        <pc:spChg chg="add mod ord">
          <ac:chgData name="Seth Petry-Johnson" userId="9311b3db184b81f9" providerId="LiveId" clId="{50A889BA-A033-4043-9032-5D204730E3B7}" dt="2022-12-15T02:38:14.071" v="2001" actId="207"/>
          <ac:spMkLst>
            <pc:docMk/>
            <pc:sldMk cId="1660235304" sldId="300"/>
            <ac:spMk id="9" creationId="{DF199C8A-3A73-6B8A-EEC9-BB176AE51C7F}"/>
          </ac:spMkLst>
        </pc:spChg>
        <pc:picChg chg="add mod ord">
          <ac:chgData name="Seth Petry-Johnson" userId="9311b3db184b81f9" providerId="LiveId" clId="{50A889BA-A033-4043-9032-5D204730E3B7}" dt="2022-12-15T02:13:48.628" v="1212" actId="13244"/>
          <ac:picMkLst>
            <pc:docMk/>
            <pc:sldMk cId="1660235304" sldId="300"/>
            <ac:picMk id="5" creationId="{A0E3589E-40CF-883B-D8F8-F84482DF1E25}"/>
          </ac:picMkLst>
        </pc:picChg>
        <pc:picChg chg="add mod ord">
          <ac:chgData name="Seth Petry-Johnson" userId="9311b3db184b81f9" providerId="LiveId" clId="{50A889BA-A033-4043-9032-5D204730E3B7}" dt="2022-12-15T02:20:27.952" v="1357" actId="13244"/>
          <ac:picMkLst>
            <pc:docMk/>
            <pc:sldMk cId="1660235304" sldId="300"/>
            <ac:picMk id="8" creationId="{C1316693-0A8B-5510-E984-C8F848615DCC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5T02:40:37.728" v="2059"/>
        <pc:sldMkLst>
          <pc:docMk/>
          <pc:sldMk cId="1105263503" sldId="301"/>
        </pc:sldMkLst>
        <pc:spChg chg="mod">
          <ac:chgData name="Seth Petry-Johnson" userId="9311b3db184b81f9" providerId="LiveId" clId="{50A889BA-A033-4043-9032-5D204730E3B7}" dt="2022-12-15T02:21:23.269" v="1370" actId="20577"/>
          <ac:spMkLst>
            <pc:docMk/>
            <pc:sldMk cId="1105263503" sldId="301"/>
            <ac:spMk id="2" creationId="{A32764A5-7D0F-452D-D7C7-E3ADE0EA5484}"/>
          </ac:spMkLst>
        </pc:spChg>
        <pc:spChg chg="add del mod">
          <ac:chgData name="Seth Petry-Johnson" userId="9311b3db184b81f9" providerId="LiveId" clId="{50A889BA-A033-4043-9032-5D204730E3B7}" dt="2022-12-15T02:18:55.360" v="1284"/>
          <ac:spMkLst>
            <pc:docMk/>
            <pc:sldMk cId="1105263503" sldId="301"/>
            <ac:spMk id="9" creationId="{9CFFF315-5BBD-DACC-6D96-3C45117AB218}"/>
          </ac:spMkLst>
        </pc:spChg>
        <pc:spChg chg="add mod ord">
          <ac:chgData name="Seth Petry-Johnson" userId="9311b3db184b81f9" providerId="LiveId" clId="{50A889BA-A033-4043-9032-5D204730E3B7}" dt="2022-12-15T02:19:13.736" v="1304" actId="13244"/>
          <ac:spMkLst>
            <pc:docMk/>
            <pc:sldMk cId="1105263503" sldId="301"/>
            <ac:spMk id="10" creationId="{BF055BD3-AC14-E634-74FE-68FF96305979}"/>
          </ac:spMkLst>
        </pc:spChg>
        <pc:spChg chg="add mod ord">
          <ac:chgData name="Seth Petry-Johnson" userId="9311b3db184b81f9" providerId="LiveId" clId="{50A889BA-A033-4043-9032-5D204730E3B7}" dt="2022-12-15T02:39:56.339" v="2053" actId="207"/>
          <ac:spMkLst>
            <pc:docMk/>
            <pc:sldMk cId="1105263503" sldId="301"/>
            <ac:spMk id="14" creationId="{2DF540F1-DF81-0A20-7AF4-A3FB17329767}"/>
          </ac:spMkLst>
        </pc:spChg>
        <pc:picChg chg="add mod ord">
          <ac:chgData name="Seth Petry-Johnson" userId="9311b3db184b81f9" providerId="LiveId" clId="{50A889BA-A033-4043-9032-5D204730E3B7}" dt="2022-12-15T02:16:45.260" v="1282" actId="13244"/>
          <ac:picMkLst>
            <pc:docMk/>
            <pc:sldMk cId="1105263503" sldId="301"/>
            <ac:picMk id="8" creationId="{8CAC90EE-DBA8-327B-64A9-7E6A2914D6A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Phase 2 pic">
            <a:extLst>
              <a:ext uri="{FF2B5EF4-FFF2-40B4-BE49-F238E27FC236}">
                <a16:creationId xmlns:a16="http://schemas.microsoft.com/office/drawing/2014/main" id="{82EE0E3B-8AA9-8B53-143D-6ACE9E84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096" y="2463663"/>
            <a:ext cx="1156606" cy="4386792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2464346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5" name="!!Callout">
            <a:extLst>
              <a:ext uri="{FF2B5EF4-FFF2-40B4-BE49-F238E27FC236}">
                <a16:creationId xmlns:a16="http://schemas.microsoft.com/office/drawing/2014/main" id="{693A8828-40D0-051D-3C58-44112369B2AB}"/>
              </a:ext>
            </a:extLst>
          </p:cNvPr>
          <p:cNvSpPr/>
          <p:nvPr/>
        </p:nvSpPr>
        <p:spPr>
          <a:xfrm>
            <a:off x="4758804" y="3122675"/>
            <a:ext cx="4017333" cy="2048415"/>
          </a:xfrm>
          <a:prstGeom prst="borderCallout1">
            <a:avLst>
              <a:gd name="adj1" fmla="val 19263"/>
              <a:gd name="adj2" fmla="val -2054"/>
              <a:gd name="adj3" fmla="val 19119"/>
              <a:gd name="adj4" fmla="val -14893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job satisfaction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Commitment / energy / creativity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feels like “good stress”; we don’t recognize adaptation energy being used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6240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3 pic">
            <a:extLst>
              <a:ext uri="{FF2B5EF4-FFF2-40B4-BE49-F238E27FC236}">
                <a16:creationId xmlns:a16="http://schemas.microsoft.com/office/drawing/2014/main" id="{46F221B7-42D7-A7EA-59D6-8DF69634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052" y="2463663"/>
            <a:ext cx="1156605" cy="4386792"/>
          </a:xfrm>
          <a:prstGeom prst="rect">
            <a:avLst/>
          </a:prstGeom>
        </p:spPr>
      </p:pic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7" name="!!Callout">
            <a:extLst>
              <a:ext uri="{FF2B5EF4-FFF2-40B4-BE49-F238E27FC236}">
                <a16:creationId xmlns:a16="http://schemas.microsoft.com/office/drawing/2014/main" id="{24A26FB3-473D-C51E-E835-96E5D0D9E4A0}"/>
              </a:ext>
            </a:extLst>
          </p:cNvPr>
          <p:cNvSpPr/>
          <p:nvPr/>
        </p:nvSpPr>
        <p:spPr>
          <a:xfrm>
            <a:off x="6661177" y="3122675"/>
            <a:ext cx="4017333" cy="2048415"/>
          </a:xfrm>
          <a:prstGeom prst="borderCallout1">
            <a:avLst>
              <a:gd name="adj1" fmla="val 18750"/>
              <a:gd name="adj2" fmla="val -2316"/>
              <a:gd name="adj3" fmla="val 19119"/>
              <a:gd name="adj4" fmla="val -16986"/>
            </a:avLst>
          </a:prstGeom>
          <a:ln w="28575">
            <a:solidFill>
              <a:srgbClr val="98BF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 to overdraw adaptation energy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Vague feeling of loss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“Balancing 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9454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4 pic">
            <a:extLst>
              <a:ext uri="{FF2B5EF4-FFF2-40B4-BE49-F238E27FC236}">
                <a16:creationId xmlns:a16="http://schemas.microsoft.com/office/drawing/2014/main" id="{FC08F60D-77BE-3E6B-FA24-B0D7A5C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99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7" name="!!Callout">
            <a:extLst>
              <a:ext uri="{FF2B5EF4-FFF2-40B4-BE49-F238E27FC236}">
                <a16:creationId xmlns:a16="http://schemas.microsoft.com/office/drawing/2014/main" id="{8895D994-2E23-2A8E-235A-E48BB034F886}"/>
              </a:ext>
            </a:extLst>
          </p:cNvPr>
          <p:cNvSpPr/>
          <p:nvPr/>
        </p:nvSpPr>
        <p:spPr>
          <a:xfrm>
            <a:off x="8353335" y="3122675"/>
            <a:ext cx="3744067" cy="2048415"/>
          </a:xfrm>
          <a:prstGeom prst="borderCallout1">
            <a:avLst>
              <a:gd name="adj1" fmla="val 19263"/>
              <a:gd name="adj2" fmla="val -1007"/>
              <a:gd name="adj3" fmla="val 19119"/>
              <a:gd name="adj4" fmla="val -13757"/>
            </a:avLst>
          </a:prstGeom>
          <a:ln w="28575">
            <a:solidFill>
              <a:srgbClr val="FDC8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33017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C1316693-0A8B-5510-E984-C8F8486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437" y="2463663"/>
            <a:ext cx="1156605" cy="4386792"/>
          </a:xfrm>
          <a:prstGeom prst="rect">
            <a:avLst/>
          </a:prstGeom>
        </p:spPr>
      </p:pic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9" name="!!Callout">
            <a:extLst>
              <a:ext uri="{FF2B5EF4-FFF2-40B4-BE49-F238E27FC236}">
                <a16:creationId xmlns:a16="http://schemas.microsoft.com/office/drawing/2014/main" id="{DF199C8A-3A73-6B8A-EEC9-BB176AE51C7F}"/>
              </a:ext>
            </a:extLst>
          </p:cNvPr>
          <p:cNvSpPr/>
          <p:nvPr/>
        </p:nvSpPr>
        <p:spPr>
          <a:xfrm>
            <a:off x="4443498" y="3122675"/>
            <a:ext cx="3744067" cy="2048415"/>
          </a:xfrm>
          <a:prstGeom prst="borderCallout1">
            <a:avLst>
              <a:gd name="adj1" fmla="val 19776"/>
              <a:gd name="adj2" fmla="val 111000"/>
              <a:gd name="adj3" fmla="val 19632"/>
              <a:gd name="adj4" fmla="val 101057"/>
            </a:avLst>
          </a:prstGeom>
          <a:ln w="28575">
            <a:solidFill>
              <a:srgbClr val="F2930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3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2930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30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3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2930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30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3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2930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660235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090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9836626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6" y="179102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14" name="!!Callout">
            <a:extLst>
              <a:ext uri="{FF2B5EF4-FFF2-40B4-BE49-F238E27FC236}">
                <a16:creationId xmlns:a16="http://schemas.microsoft.com/office/drawing/2014/main" id="{2DF540F1-DF81-0A20-7AF4-A3FB17329767}"/>
              </a:ext>
            </a:extLst>
          </p:cNvPr>
          <p:cNvSpPr/>
          <p:nvPr/>
        </p:nvSpPr>
        <p:spPr>
          <a:xfrm>
            <a:off x="6041068" y="3122675"/>
            <a:ext cx="3744067" cy="2048415"/>
          </a:xfrm>
          <a:prstGeom prst="borderCallout1">
            <a:avLst>
              <a:gd name="adj1" fmla="val 19776"/>
              <a:gd name="adj2" fmla="val 111000"/>
              <a:gd name="adj3" fmla="val 19632"/>
              <a:gd name="adj4" fmla="val 101057"/>
            </a:avLst>
          </a:prstGeom>
          <a:ln w="28575">
            <a:solidFill>
              <a:srgbClr val="E9502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105263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!!Phase 2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243" y="2002000"/>
            <a:ext cx="1278326" cy="4848455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8453185" y="3236267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</p:spTree>
    <p:extLst>
      <p:ext uri="{BB962C8B-B14F-4D97-AF65-F5344CB8AC3E}">
        <p14:creationId xmlns:p14="http://schemas.microsoft.com/office/powerpoint/2010/main" val="655450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845510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243" y="2002000"/>
            <a:ext cx="1278325" cy="4848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8453185" y="3236267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</p:spTree>
    <p:extLst>
      <p:ext uri="{BB962C8B-B14F-4D97-AF65-F5344CB8AC3E}">
        <p14:creationId xmlns:p14="http://schemas.microsoft.com/office/powerpoint/2010/main" val="1065694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845510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243" y="2002002"/>
            <a:ext cx="1278325" cy="4848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8453185" y="3236267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</p:spTree>
    <p:extLst>
      <p:ext uri="{BB962C8B-B14F-4D97-AF65-F5344CB8AC3E}">
        <p14:creationId xmlns:p14="http://schemas.microsoft.com/office/powerpoint/2010/main" val="222604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845510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243" y="2002002"/>
            <a:ext cx="1278324" cy="4848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8453185" y="3236267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</p:spTree>
    <p:extLst>
      <p:ext uri="{BB962C8B-B14F-4D97-AF65-F5344CB8AC3E}">
        <p14:creationId xmlns:p14="http://schemas.microsoft.com/office/powerpoint/2010/main" val="2972884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0227" y="2002002"/>
            <a:ext cx="1278324" cy="4848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8A414F-F197-BBFC-C46B-317345AF1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0883" y="2002002"/>
            <a:ext cx="1278325" cy="4848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87604-31CE-FA0F-DBAD-31C23703E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819" y="2002000"/>
            <a:ext cx="1278325" cy="484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732AE-2112-27DE-4B14-D83C3FB397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1339" y="2002000"/>
            <a:ext cx="1278326" cy="4848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22623-CB11-29FA-D22B-FBED7CFF50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571" y="2001999"/>
            <a:ext cx="1278326" cy="48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3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215747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8791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871</Words>
  <Application>Microsoft Office PowerPoint</Application>
  <PresentationFormat>Widescreen</PresentationFormat>
  <Paragraphs>236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4</cp:revision>
  <dcterms:created xsi:type="dcterms:W3CDTF">2022-12-07T14:28:07Z</dcterms:created>
  <dcterms:modified xsi:type="dcterms:W3CDTF">2022-12-15T02:43:08Z</dcterms:modified>
</cp:coreProperties>
</file>